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0058400" y="-1463040"/>
            <a:ext cx="3840480" cy="3840480"/>
          </a:xfrm>
          <a:prstGeom prst="ellipse">
            <a:avLst/>
          </a:prstGeom>
          <a:solidFill>
            <a:srgbClr val="2B3570"/>
          </a:solidFill>
          <a:ln/>
        </p:spPr>
      </p:sp>
      <p:sp>
        <p:nvSpPr>
          <p:cNvPr id="3" name="Shape 1"/>
          <p:cNvSpPr/>
          <p:nvPr/>
        </p:nvSpPr>
        <p:spPr>
          <a:xfrm>
            <a:off x="-1280160" y="4572000"/>
            <a:ext cx="3291840" cy="3291840"/>
          </a:xfrm>
          <a:prstGeom prst="ellipse">
            <a:avLst/>
          </a:prstGeom>
          <a:solidFill>
            <a:srgbClr val="2B3570"/>
          </a:solidFill>
          <a:ln/>
        </p:spPr>
      </p:sp>
      <p:sp>
        <p:nvSpPr>
          <p:cNvPr id="4" name="Text 2"/>
          <p:cNvSpPr/>
          <p:nvPr/>
        </p:nvSpPr>
        <p:spPr>
          <a:xfrm>
            <a:off x="822960" y="1920240"/>
            <a:ext cx="10058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FFFFFF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진행 보고</a:t>
            </a:r>
            <a:endParaRPr lang="en-US" sz="4600" dirty="0"/>
          </a:p>
        </p:txBody>
      </p:sp>
      <p:sp>
        <p:nvSpPr>
          <p:cNvPr id="5" name="Text 3"/>
          <p:cNvSpPr/>
          <p:nvPr/>
        </p:nvSpPr>
        <p:spPr>
          <a:xfrm>
            <a:off x="868680" y="2971800"/>
            <a:ext cx="10058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알림 기능 v2 출시 준비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68680" y="4937760"/>
            <a:ext cx="7315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600" dirty="0">
                <a:solidFill>
                  <a:srgbClr val="AEBC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보고일  2026. 6. 28</a:t>
            </a:r>
            <a:endParaRPr lang="en-US" sz="1600" dirty="0"/>
          </a:p>
          <a:p>
            <a:pPr indent="0" marL="0">
              <a:buNone/>
            </a:pPr>
            <a:r>
              <a:rPr lang="en-US" sz="1600" dirty="0">
                <a:solidFill>
                  <a:srgbClr val="AEBC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보고자  데이먼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7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9FB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822960" y="86868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오늘 이야기할 것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868680" y="2057400"/>
            <a:ext cx="822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C2CEE6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01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1783080" y="210312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전체 정리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868680" y="2898648"/>
            <a:ext cx="822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C2CEE6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02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1783080" y="2944368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진행 상세</a:t>
            </a:r>
            <a:endParaRPr lang="en-US" sz="2100" dirty="0"/>
          </a:p>
        </p:txBody>
      </p:sp>
      <p:sp>
        <p:nvSpPr>
          <p:cNvPr id="8" name="Text 6"/>
          <p:cNvSpPr/>
          <p:nvPr/>
        </p:nvSpPr>
        <p:spPr>
          <a:xfrm>
            <a:off x="868680" y="3739896"/>
            <a:ext cx="822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C2CEE6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03</a:t>
            </a:r>
            <a:endParaRPr lang="en-US" sz="2600" dirty="0"/>
          </a:p>
        </p:txBody>
      </p:sp>
      <p:sp>
        <p:nvSpPr>
          <p:cNvPr id="9" name="Text 7"/>
          <p:cNvSpPr/>
          <p:nvPr/>
        </p:nvSpPr>
        <p:spPr>
          <a:xfrm>
            <a:off x="1783080" y="3785616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과제</a:t>
            </a:r>
            <a:endParaRPr lang="en-US" sz="2100" dirty="0"/>
          </a:p>
        </p:txBody>
      </p:sp>
      <p:sp>
        <p:nvSpPr>
          <p:cNvPr id="10" name="Text 8"/>
          <p:cNvSpPr/>
          <p:nvPr/>
        </p:nvSpPr>
        <p:spPr>
          <a:xfrm>
            <a:off x="868680" y="4581144"/>
            <a:ext cx="822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C2CEE6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04</a:t>
            </a:r>
            <a:endParaRPr lang="en-US" sz="2600" dirty="0"/>
          </a:p>
        </p:txBody>
      </p:sp>
      <p:sp>
        <p:nvSpPr>
          <p:cNvPr id="11" name="Text 9"/>
          <p:cNvSpPr/>
          <p:nvPr/>
        </p:nvSpPr>
        <p:spPr>
          <a:xfrm>
            <a:off x="1783080" y="4626864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앞으로의 예정</a:t>
            </a:r>
            <a:endParaRPr lang="en-US" sz="2100" dirty="0"/>
          </a:p>
        </p:txBody>
      </p:sp>
      <p:sp>
        <p:nvSpPr>
          <p:cNvPr id="12" name="Text 10"/>
          <p:cNvSpPr/>
          <p:nvPr/>
        </p:nvSpPr>
        <p:spPr>
          <a:xfrm>
            <a:off x="868680" y="5422392"/>
            <a:ext cx="822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C2CEE6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05</a:t>
            </a:r>
            <a:endParaRPr lang="en-US" sz="2600" dirty="0"/>
          </a:p>
        </p:txBody>
      </p:sp>
      <p:sp>
        <p:nvSpPr>
          <p:cNvPr id="13" name="Text 11"/>
          <p:cNvSpPr/>
          <p:nvPr/>
        </p:nvSpPr>
        <p:spPr>
          <a:xfrm>
            <a:off x="1783080" y="5468112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질문 타임</a:t>
            </a:r>
            <a:endParaRPr lang="en-US" sz="2100" dirty="0"/>
          </a:p>
        </p:txBody>
      </p:sp>
      <p:sp>
        <p:nvSpPr>
          <p:cNvPr id="14" name="Text 12"/>
          <p:cNvSpPr/>
          <p:nvPr/>
        </p:nvSpPr>
        <p:spPr>
          <a:xfrm>
            <a:off x="11338560" y="635508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5A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F7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9FB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SUMMARY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822960" y="86868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전체 정리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822960" y="2194560"/>
            <a:ext cx="3383280" cy="3108960"/>
          </a:xfrm>
          <a:prstGeom prst="roundRect">
            <a:avLst>
              <a:gd name="adj" fmla="val 352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000000">
                <a:alpha val="1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1143000" y="2514600"/>
            <a:ext cx="822960" cy="822960"/>
          </a:xfrm>
          <a:prstGeom prst="rect">
            <a:avLst/>
          </a:prstGeom>
          <a:solidFill>
            <a:srgbClr val="CADCFC"/>
          </a:solidFill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1</a:t>
            </a:r>
            <a:endParaRPr lang="en-US" sz="3000" dirty="0"/>
          </a:p>
        </p:txBody>
      </p:sp>
      <p:sp>
        <p:nvSpPr>
          <p:cNvPr id="6" name="Shape 4"/>
          <p:cNvSpPr/>
          <p:nvPr/>
        </p:nvSpPr>
        <p:spPr>
          <a:xfrm>
            <a:off x="1143000" y="2514600"/>
            <a:ext cx="822960" cy="822960"/>
          </a:xfrm>
          <a:prstGeom prst="ellipse">
            <a:avLst/>
          </a:prstGeom>
          <a:solidFill>
            <a:srgbClr val="CADCFC"/>
          </a:solidFill>
          <a:ln/>
        </p:spPr>
      </p:sp>
      <p:sp>
        <p:nvSpPr>
          <p:cNvPr id="7" name="Text 5"/>
          <p:cNvSpPr/>
          <p:nvPr/>
        </p:nvSpPr>
        <p:spPr>
          <a:xfrm>
            <a:off x="1143000" y="251460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1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1143000" y="361188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11월 출시 목표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143000" y="4160520"/>
            <a:ext cx="2788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50" dirty="0">
                <a:solidFill>
                  <a:srgbClr val="5A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알림 기능 v2를 11월 초~중순 목표로 준비 중</a:t>
            </a:r>
            <a:endParaRPr lang="en-US" sz="1450" dirty="0"/>
          </a:p>
        </p:txBody>
      </p:sp>
      <p:sp>
        <p:nvSpPr>
          <p:cNvPr id="10" name="Shape 8"/>
          <p:cNvSpPr/>
          <p:nvPr/>
        </p:nvSpPr>
        <p:spPr>
          <a:xfrm>
            <a:off x="4480560" y="2194560"/>
            <a:ext cx="3383280" cy="3108960"/>
          </a:xfrm>
          <a:prstGeom prst="roundRect">
            <a:avLst>
              <a:gd name="adj" fmla="val 352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000000">
                <a:alpha val="10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800600" y="2514600"/>
            <a:ext cx="822960" cy="822960"/>
          </a:xfrm>
          <a:prstGeom prst="rect">
            <a:avLst/>
          </a:prstGeom>
          <a:solidFill>
            <a:srgbClr val="CADCFC"/>
          </a:solidFill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2</a:t>
            </a:r>
            <a:endParaRPr lang="en-US" sz="3000" dirty="0"/>
          </a:p>
        </p:txBody>
      </p:sp>
      <p:sp>
        <p:nvSpPr>
          <p:cNvPr id="12" name="Shape 10"/>
          <p:cNvSpPr/>
          <p:nvPr/>
        </p:nvSpPr>
        <p:spPr>
          <a:xfrm>
            <a:off x="4800600" y="2514600"/>
            <a:ext cx="822960" cy="822960"/>
          </a:xfrm>
          <a:prstGeom prst="ellipse">
            <a:avLst/>
          </a:prstGeom>
          <a:solidFill>
            <a:srgbClr val="CADCFC"/>
          </a:solidFill>
          <a:ln/>
        </p:spPr>
      </p:sp>
      <p:sp>
        <p:nvSpPr>
          <p:cNvPr id="13" name="Text 11"/>
          <p:cNvSpPr/>
          <p:nvPr/>
        </p:nvSpPr>
        <p:spPr>
          <a:xfrm>
            <a:off x="4800600" y="251460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2</a:t>
            </a:r>
            <a:endParaRPr lang="en-US" sz="2800" dirty="0"/>
          </a:p>
        </p:txBody>
      </p:sp>
      <p:sp>
        <p:nvSpPr>
          <p:cNvPr id="14" name="Text 12"/>
          <p:cNvSpPr/>
          <p:nvPr/>
        </p:nvSpPr>
        <p:spPr>
          <a:xfrm>
            <a:off x="4800600" y="361188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알림 묶어보내기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4800600" y="4160520"/>
            <a:ext cx="2788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50" dirty="0">
                <a:solidFill>
                  <a:srgbClr val="5A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‘알림 과다’ 베타 피드백 반영해 핵심 개선</a:t>
            </a:r>
            <a:endParaRPr lang="en-US" sz="1450" dirty="0"/>
          </a:p>
        </p:txBody>
      </p:sp>
      <p:sp>
        <p:nvSpPr>
          <p:cNvPr id="16" name="Shape 14"/>
          <p:cNvSpPr/>
          <p:nvPr/>
        </p:nvSpPr>
        <p:spPr>
          <a:xfrm>
            <a:off x="8138160" y="2194560"/>
            <a:ext cx="3383280" cy="3108960"/>
          </a:xfrm>
          <a:prstGeom prst="roundRect">
            <a:avLst>
              <a:gd name="adj" fmla="val 352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5400000">
              <a:srgbClr val="000000">
                <a:alpha val="10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8458200" y="2514600"/>
            <a:ext cx="822960" cy="822960"/>
          </a:xfrm>
          <a:prstGeom prst="rect">
            <a:avLst/>
          </a:prstGeom>
          <a:solidFill>
            <a:srgbClr val="CADCFC"/>
          </a:solidFill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3</a:t>
            </a:r>
            <a:endParaRPr lang="en-US" sz="3000" dirty="0"/>
          </a:p>
        </p:txBody>
      </p:sp>
      <p:sp>
        <p:nvSpPr>
          <p:cNvPr id="18" name="Shape 16"/>
          <p:cNvSpPr/>
          <p:nvPr/>
        </p:nvSpPr>
        <p:spPr>
          <a:xfrm>
            <a:off x="8458200" y="2514600"/>
            <a:ext cx="822960" cy="822960"/>
          </a:xfrm>
          <a:prstGeom prst="ellipse">
            <a:avLst/>
          </a:prstGeom>
          <a:solidFill>
            <a:srgbClr val="CADCFC"/>
          </a:solidFill>
          <a:ln/>
        </p:spPr>
      </p:sp>
      <p:sp>
        <p:nvSpPr>
          <p:cNvPr id="19" name="Text 17"/>
          <p:cNvSpPr/>
          <p:nvPr/>
        </p:nvSpPr>
        <p:spPr>
          <a:xfrm>
            <a:off x="8458200" y="251460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3</a:t>
            </a:r>
            <a:endParaRPr lang="en-US" sz="2800" dirty="0"/>
          </a:p>
        </p:txBody>
      </p:sp>
      <p:sp>
        <p:nvSpPr>
          <p:cNvPr id="20" name="Text 18"/>
          <p:cNvSpPr/>
          <p:nvPr/>
        </p:nvSpPr>
        <p:spPr>
          <a:xfrm>
            <a:off x="8458200" y="3611880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출시 연계 웨비나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8458200" y="4160520"/>
            <a:ext cx="2788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50" dirty="0">
                <a:solidFill>
                  <a:srgbClr val="5A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마케팅과 공동으로 출시 시점 웨비나 준비</a:t>
            </a:r>
            <a:endParaRPr lang="en-US" sz="1450" dirty="0"/>
          </a:p>
        </p:txBody>
      </p:sp>
      <p:sp>
        <p:nvSpPr>
          <p:cNvPr id="22" name="Text 20"/>
          <p:cNvSpPr/>
          <p:nvPr/>
        </p:nvSpPr>
        <p:spPr>
          <a:xfrm>
            <a:off x="11338560" y="635508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5A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7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9FB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PROGRESS 1 / 제품 개발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822960" y="86868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진행 상세 ① 제품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822960" y="2103120"/>
            <a:ext cx="10515600" cy="4023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알림 묶어보내기 기획서 작성 진행 (담당: 본인)</a:t>
            </a:r>
            <a:endParaRPr lang="en-US" sz="1900" dirty="0"/>
          </a:p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푸시 서버 부하 테스트 — 이번 주 실시 (담당: 준호)</a:t>
            </a:r>
            <a:endParaRPr lang="en-US" sz="1900" dirty="0"/>
          </a:p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디자인 시안 1차 — 금요일까지 (담당: 민지)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822960" y="4206240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i="1" dirty="0">
                <a:solidFill>
                  <a:srgbClr val="5A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※ 부하 테스트는 출시 전 반드시 완료해야 하는 선결 과제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11338560" y="635508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5A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7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9FB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PROGRESS 2 / 일정·웨비나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822960" y="86868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진행 상세 ② 일정·웨비나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822960" y="2011680"/>
            <a:ext cx="10515600" cy="4023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출시일은 11/10 잠정 — 부하 테스트 결과 보고 금요일 확정</a:t>
            </a:r>
            <a:endParaRPr lang="en-US" sz="1900" dirty="0"/>
          </a:p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웨비나는 출시 다음 주(11/18) 제안</a:t>
            </a:r>
            <a:endParaRPr lang="en-US" sz="1900" dirty="0"/>
          </a:p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구성: 실제 고객 사례 1~2개 + Q&amp;A 20분</a:t>
            </a:r>
            <a:endParaRPr lang="en-US" sz="1900" dirty="0"/>
          </a:p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신청자에게 베타 코드 사전 제공해 참여율 제고</a:t>
            </a:r>
            <a:endParaRPr lang="en-US" sz="1900" dirty="0"/>
          </a:p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녹화본은 블로그·유튜브로 재활용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11338560" y="635508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5A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7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9FB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ISSUES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822960" y="86868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과제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822960" y="2011680"/>
            <a:ext cx="10515600" cy="4023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QA 일정·담당자 미정 — 우선 확정 필요</a:t>
            </a:r>
            <a:endParaRPr lang="en-US" sz="1900" dirty="0"/>
          </a:p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부하 테스트 결과에 따라 출시 한 주 연기 가능성</a:t>
            </a:r>
            <a:endParaRPr lang="en-US" sz="1900" dirty="0"/>
          </a:p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웨비나 제목 미확정 (후보 검토 중)</a:t>
            </a:r>
            <a:endParaRPr lang="en-US" sz="1900" dirty="0"/>
          </a:p>
          <a:p>
            <a:pPr marL="342900" indent="-342900">
              <a:spcAft>
                <a:spcPts val="1400"/>
              </a:spcAft>
              <a:buSzPct val="100000"/>
              <a:buChar char="•"/>
            </a:pPr>
            <a:r>
              <a:rPr lang="en-US" sz="19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가격 정책은 이번 범위 외 (추후 논의)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11338560" y="635508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5A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4F7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9FB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STEPS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822960" y="86868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앞으로의 예정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868680" y="2194560"/>
            <a:ext cx="2286000" cy="658368"/>
          </a:xfrm>
          <a:prstGeom prst="roundRect">
            <a:avLst>
              <a:gd name="adj" fmla="val 11111"/>
            </a:avLst>
          </a:prstGeom>
          <a:solidFill>
            <a:srgbClr val="1E2761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2194560"/>
            <a:ext cx="22860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이번 주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3383280" y="219456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푸시 서버 부하 테스트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868680" y="3063240"/>
            <a:ext cx="2286000" cy="658368"/>
          </a:xfrm>
          <a:prstGeom prst="roundRect">
            <a:avLst>
              <a:gd name="adj" fmla="val 11111"/>
            </a:avLst>
          </a:prstGeom>
          <a:solidFill>
            <a:srgbClr val="1E2761"/>
          </a:solidFill>
          <a:ln/>
        </p:spPr>
      </p:sp>
      <p:sp>
        <p:nvSpPr>
          <p:cNvPr id="8" name="Text 6"/>
          <p:cNvSpPr/>
          <p:nvPr/>
        </p:nvSpPr>
        <p:spPr>
          <a:xfrm>
            <a:off x="868680" y="3063240"/>
            <a:ext cx="22860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금요일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3383280" y="306324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출시일 확정 · 디자인 시안 1차</a:t>
            </a:r>
            <a:endParaRPr lang="en-US" sz="1700" dirty="0"/>
          </a:p>
        </p:txBody>
      </p:sp>
      <p:sp>
        <p:nvSpPr>
          <p:cNvPr id="10" name="Shape 8"/>
          <p:cNvSpPr/>
          <p:nvPr/>
        </p:nvSpPr>
        <p:spPr>
          <a:xfrm>
            <a:off x="868680" y="3931920"/>
            <a:ext cx="2286000" cy="658368"/>
          </a:xfrm>
          <a:prstGeom prst="roundRect">
            <a:avLst>
              <a:gd name="adj" fmla="val 11111"/>
            </a:avLst>
          </a:prstGeom>
          <a:solidFill>
            <a:srgbClr val="1E2761"/>
          </a:solidFill>
          <a:ln/>
        </p:spPr>
      </p:sp>
      <p:sp>
        <p:nvSpPr>
          <p:cNvPr id="11" name="Text 9"/>
          <p:cNvSpPr/>
          <p:nvPr/>
        </p:nvSpPr>
        <p:spPr>
          <a:xfrm>
            <a:off x="868680" y="3931920"/>
            <a:ext cx="22860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11/10 (잠정)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383280" y="393192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알림 v2 출시</a:t>
            </a:r>
            <a:endParaRPr lang="en-US" sz="1700" dirty="0"/>
          </a:p>
        </p:txBody>
      </p:sp>
      <p:sp>
        <p:nvSpPr>
          <p:cNvPr id="13" name="Shape 11"/>
          <p:cNvSpPr/>
          <p:nvPr/>
        </p:nvSpPr>
        <p:spPr>
          <a:xfrm>
            <a:off x="868680" y="4800600"/>
            <a:ext cx="2286000" cy="658368"/>
          </a:xfrm>
          <a:prstGeom prst="roundRect">
            <a:avLst>
              <a:gd name="adj" fmla="val 11111"/>
            </a:avLst>
          </a:prstGeom>
          <a:solidFill>
            <a:srgbClr val="1E2761"/>
          </a:solidFill>
          <a:ln/>
        </p:spPr>
      </p:sp>
      <p:sp>
        <p:nvSpPr>
          <p:cNvPr id="14" name="Text 12"/>
          <p:cNvSpPr/>
          <p:nvPr/>
        </p:nvSpPr>
        <p:spPr>
          <a:xfrm>
            <a:off x="868680" y="4800600"/>
            <a:ext cx="22860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11/18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3383280" y="4800600"/>
            <a:ext cx="77724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222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연계 웨비나 진행</a:t>
            </a:r>
            <a:endParaRPr lang="en-US" sz="1700" dirty="0"/>
          </a:p>
        </p:txBody>
      </p:sp>
      <p:sp>
        <p:nvSpPr>
          <p:cNvPr id="16" name="Text 14"/>
          <p:cNvSpPr/>
          <p:nvPr/>
        </p:nvSpPr>
        <p:spPr>
          <a:xfrm>
            <a:off x="11338560" y="635508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5A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692640" y="4206240"/>
            <a:ext cx="4023360" cy="4023360"/>
          </a:xfrm>
          <a:prstGeom prst="ellipse">
            <a:avLst/>
          </a:prstGeom>
          <a:solidFill>
            <a:srgbClr val="2B3570"/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468880"/>
            <a:ext cx="100584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Bookman Old Style" pitchFamily="34" charset="0"/>
                <a:ea typeface="Bookman Old Style" pitchFamily="34" charset="-122"/>
                <a:cs typeface="Bookman Old Style" pitchFamily="34" charset="-120"/>
              </a:rPr>
              <a:t>질문 타임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868680" y="3611880"/>
            <a:ext cx="10058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spc="400" kern="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 &amp; A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진행보고</dc:title>
  <dc:subject>PptxGenJS Presentation</dc:subject>
  <dc:creator>데이먼</dc:creator>
  <cp:lastModifiedBy>데이먼</cp:lastModifiedBy>
  <cp:revision>1</cp:revision>
  <dcterms:created xsi:type="dcterms:W3CDTF">2026-06-28T01:30:49Z</dcterms:created>
  <dcterms:modified xsi:type="dcterms:W3CDTF">2026-06-28T01:30:49Z</dcterms:modified>
</cp:coreProperties>
</file>